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6" r:id="rId2"/>
    <p:sldId id="256" r:id="rId3"/>
    <p:sldId id="282" r:id="rId4"/>
    <p:sldId id="268" r:id="rId5"/>
    <p:sldId id="315" r:id="rId6"/>
    <p:sldId id="261" r:id="rId7"/>
    <p:sldId id="384" r:id="rId8"/>
    <p:sldId id="38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306"/>
            <p14:sldId id="256"/>
            <p14:sldId id="282"/>
            <p14:sldId id="268"/>
            <p14:sldId id="315"/>
            <p14:sldId id="261"/>
            <p14:sldId id="384"/>
            <p14:sldId id="385"/>
            <p14:sldId id="269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/>
    <p:restoredTop sz="94873"/>
  </p:normalViewPr>
  <p:slideViewPr>
    <p:cSldViewPr snapToGrid="0" snapToObjects="1" showGuides="1">
      <p:cViewPr>
        <p:scale>
          <a:sx n="100" d="100"/>
          <a:sy n="100" d="100"/>
        </p:scale>
        <p:origin x="-49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‹nº›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  <a:endParaRPr lang="en-US" sz="1200" b="1" i="0" spc="3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Titillium Bd" charset="0"/>
              <a:ea typeface="Titillium Bd" charset="0"/>
              <a:cs typeface="Titillium B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r="503"/>
          <a:stretch>
            <a:fillRect/>
          </a:stretch>
        </p:blipFill>
        <p:spPr>
          <a:xfrm>
            <a:off x="0" y="-4"/>
            <a:ext cx="12192000" cy="6858001"/>
          </a:xfrm>
        </p:spPr>
      </p:pic>
      <p:sp>
        <p:nvSpPr>
          <p:cNvPr id="7" name="AutoShape 1"/>
          <p:cNvSpPr>
            <a:spLocks/>
          </p:cNvSpPr>
          <p:nvPr/>
        </p:nvSpPr>
        <p:spPr bwMode="auto">
          <a:xfrm rot="8597967">
            <a:off x="6021772" y="2189264"/>
            <a:ext cx="2804567" cy="273197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 rot="9013392">
            <a:off x="6061033" y="2227509"/>
            <a:ext cx="2726044" cy="26554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chemeClr val="tx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4736" y="3151630"/>
            <a:ext cx="3281643" cy="6262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5400" dirty="0" smtClean="0">
                <a:solidFill>
                  <a:schemeClr val="bg1"/>
                </a:solidFill>
                <a:latin typeface="Harabara Mais Demo" pitchFamily="34" charset="0"/>
                <a:ea typeface="Titillium Light" charset="0"/>
                <a:cs typeface="Titillium Light" charset="0"/>
              </a:rPr>
              <a:t>KAIZEN</a:t>
            </a:r>
            <a:endParaRPr lang="en-US" sz="5400" dirty="0">
              <a:solidFill>
                <a:schemeClr val="bg1"/>
              </a:solidFill>
              <a:latin typeface="Harabara Mais Demo" pitchFamily="34" charset="0"/>
              <a:ea typeface="Titillium Light" charset="0"/>
              <a:cs typeface="Titilliu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790700" y="2789523"/>
            <a:ext cx="3717428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000" b="1" dirty="0" err="1"/>
              <a:t>Kaizen</a:t>
            </a:r>
            <a:r>
              <a:rPr lang="pt-BR" sz="2000" dirty="0"/>
              <a:t> - Conceito de administração </a:t>
            </a:r>
            <a:endParaRPr lang="pt-BR" sz="2000" dirty="0" smtClean="0"/>
          </a:p>
          <a:p>
            <a:r>
              <a:rPr lang="pt-BR" sz="2000" dirty="0" smtClean="0"/>
              <a:t>japonesa </a:t>
            </a:r>
            <a:r>
              <a:rPr lang="pt-BR" sz="2000" dirty="0"/>
              <a:t>que </a:t>
            </a:r>
            <a:r>
              <a:rPr lang="pt-BR" sz="2000" dirty="0" smtClean="0"/>
              <a:t>significa</a:t>
            </a:r>
          </a:p>
          <a:p>
            <a:r>
              <a:rPr lang="pt-BR" sz="2000" dirty="0" smtClean="0"/>
              <a:t> </a:t>
            </a:r>
            <a:r>
              <a:rPr lang="pt-BR" sz="2000" b="1" dirty="0"/>
              <a:t>aprimoramento contínuo</a:t>
            </a:r>
            <a:r>
              <a:rPr lang="pt-BR" sz="2000" dirty="0" smtClean="0"/>
              <a:t>,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envolvendo todos </a:t>
            </a:r>
            <a:r>
              <a:rPr lang="pt-BR" sz="2000" dirty="0" smtClean="0"/>
              <a:t>os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funcionários de uma organização</a:t>
            </a:r>
            <a:endParaRPr lang="en-US" sz="2000" dirty="0">
              <a:latin typeface="Titillium Light" charset="0"/>
              <a:ea typeface="Titillium Light" charset="0"/>
              <a:cs typeface="Titillium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15492" y="23015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5492" y="2059263"/>
            <a:ext cx="293370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spc="200" dirty="0" smtClean="0">
                <a:latin typeface="Titillium" charset="0"/>
                <a:ea typeface="Titillium" charset="0"/>
                <a:cs typeface="Titillium" charset="0"/>
              </a:rPr>
              <a:t>PORQUE DO NOME?</a:t>
            </a:r>
            <a:endParaRPr lang="en-US" sz="1400" b="1" spc="2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7" name="Oval 1"/>
          <p:cNvSpPr/>
          <p:nvPr/>
        </p:nvSpPr>
        <p:spPr>
          <a:xfrm>
            <a:off x="1230087" y="2757236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3660"/>
          <p:cNvSpPr/>
          <p:nvPr/>
        </p:nvSpPr>
        <p:spPr>
          <a:xfrm rot="2700000">
            <a:off x="1315201" y="2842350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/>
          </p:cNvSpPr>
          <p:nvPr/>
        </p:nvSpPr>
        <p:spPr bwMode="auto">
          <a:xfrm>
            <a:off x="7183333" y="2412280"/>
            <a:ext cx="2922628" cy="292262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KAIZEN SE DIVIDI EM MÓDULOS</a:t>
            </a:r>
            <a:endParaRPr lang="en-US" dirty="0"/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2096600" y="2412280"/>
            <a:ext cx="2922628" cy="292262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4634686" y="2412280"/>
            <a:ext cx="2922628" cy="292262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4513" y="3770573"/>
            <a:ext cx="1964519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 smtClean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rPr>
              <a:t>MODÚLO ADMINISTRATIVO</a:t>
            </a:r>
            <a:endParaRPr lang="en-US" sz="1400" b="1" spc="200" dirty="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9" name="Shape 3624"/>
          <p:cNvSpPr/>
          <p:nvPr/>
        </p:nvSpPr>
        <p:spPr>
          <a:xfrm>
            <a:off x="5875342" y="2966971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8239" y="3795165"/>
            <a:ext cx="2419350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spc="200" dirty="0" smtClean="0">
                <a:latin typeface="Titillium" charset="0"/>
                <a:ea typeface="Titillium" charset="0"/>
                <a:cs typeface="Titillium" charset="0"/>
              </a:rPr>
              <a:t>MODÚLO ACADEMIAS</a:t>
            </a:r>
            <a:endParaRPr lang="en-US" sz="1600" b="1" spc="2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0" name="Shape 3602"/>
          <p:cNvSpPr/>
          <p:nvPr/>
        </p:nvSpPr>
        <p:spPr>
          <a:xfrm>
            <a:off x="3371883" y="2921783"/>
            <a:ext cx="361501" cy="49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Shape 3647"/>
          <p:cNvSpPr/>
          <p:nvPr/>
        </p:nvSpPr>
        <p:spPr>
          <a:xfrm>
            <a:off x="8396114" y="2945751"/>
            <a:ext cx="497065" cy="49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557314" y="3798213"/>
            <a:ext cx="2419350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spc="200" dirty="0" smtClean="0">
                <a:latin typeface="Titillium" charset="0"/>
                <a:ea typeface="Titillium" charset="0"/>
                <a:cs typeface="Titillium" charset="0"/>
              </a:rPr>
              <a:t>MODÚLO DE PDV</a:t>
            </a:r>
            <a:endParaRPr lang="en-US" sz="1600" b="1" spc="200" dirty="0"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19" name="Straight Connector 8"/>
          <p:cNvCxnSpPr/>
          <p:nvPr/>
        </p:nvCxnSpPr>
        <p:spPr>
          <a:xfrm>
            <a:off x="4121543" y="1625358"/>
            <a:ext cx="3796351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30052" y="3345112"/>
            <a:ext cx="2931896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200" dirty="0" smtClean="0">
                <a:latin typeface="Titillium" charset="0"/>
                <a:ea typeface="Titillium" charset="0"/>
                <a:cs typeface="Titillium" charset="0"/>
              </a:rPr>
              <a:t>MÓDULO PARA ACADEMIAS</a:t>
            </a:r>
            <a:endParaRPr lang="en-US" sz="2400" b="1" spc="200" dirty="0"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729112" y="407380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r="19883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4" r="21894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r="22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1586" y="2353345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01586" y="2913749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1586" y="347415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4717" y="2147928"/>
            <a:ext cx="2988703" cy="237603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Cadastro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aluno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Matriculas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alunos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Criação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turmas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Transferência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produtos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para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filias</a:t>
            </a:r>
            <a:endParaRPr lang="en-US" sz="14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7" name="Shape 3660"/>
          <p:cNvSpPr/>
          <p:nvPr/>
        </p:nvSpPr>
        <p:spPr>
          <a:xfrm rot="2700000">
            <a:off x="1886701" y="2998864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0" y="2353345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2913749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47415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9131" y="2147928"/>
            <a:ext cx="2083263" cy="237603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Ficha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treino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Aplicativo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para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alunos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Integração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com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cartão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Venda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produtos</a:t>
            </a:r>
            <a:endParaRPr lang="en-US" sz="14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1586" y="442669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01586" y="498709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4717" y="4221277"/>
            <a:ext cx="1634422" cy="123418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caixa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acesso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442669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96000" y="498709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79131" y="4221277"/>
            <a:ext cx="2597827" cy="123418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Integração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com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boleto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bancário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Estoque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MÓDULO PARA ACADEMIAS</a:t>
            </a:r>
            <a:endParaRPr lang="en-US" dirty="0"/>
          </a:p>
        </p:txBody>
      </p:sp>
      <p:sp>
        <p:nvSpPr>
          <p:cNvPr id="28" name="Shape 3660"/>
          <p:cNvSpPr/>
          <p:nvPr/>
        </p:nvSpPr>
        <p:spPr>
          <a:xfrm rot="2700000">
            <a:off x="1886700" y="2438459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660"/>
          <p:cNvSpPr/>
          <p:nvPr/>
        </p:nvSpPr>
        <p:spPr>
          <a:xfrm rot="2700000">
            <a:off x="1875424" y="451180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660"/>
          <p:cNvSpPr/>
          <p:nvPr/>
        </p:nvSpPr>
        <p:spPr>
          <a:xfrm rot="2700000">
            <a:off x="1888519" y="355838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660"/>
          <p:cNvSpPr/>
          <p:nvPr/>
        </p:nvSpPr>
        <p:spPr>
          <a:xfrm rot="2700000">
            <a:off x="1855755" y="5072213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660"/>
          <p:cNvSpPr/>
          <p:nvPr/>
        </p:nvSpPr>
        <p:spPr>
          <a:xfrm rot="2700000">
            <a:off x="6181115" y="2998863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Shape 3660"/>
          <p:cNvSpPr/>
          <p:nvPr/>
        </p:nvSpPr>
        <p:spPr>
          <a:xfrm rot="2700000">
            <a:off x="6181114" y="243845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Shape 3660"/>
          <p:cNvSpPr/>
          <p:nvPr/>
        </p:nvSpPr>
        <p:spPr>
          <a:xfrm rot="2700000">
            <a:off x="6169838" y="4511806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Shape 3660"/>
          <p:cNvSpPr/>
          <p:nvPr/>
        </p:nvSpPr>
        <p:spPr>
          <a:xfrm rot="2700000">
            <a:off x="6182933" y="355838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Shape 3660"/>
          <p:cNvSpPr/>
          <p:nvPr/>
        </p:nvSpPr>
        <p:spPr>
          <a:xfrm rot="2700000">
            <a:off x="6150169" y="5072212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val 10"/>
          <p:cNvSpPr/>
          <p:nvPr/>
        </p:nvSpPr>
        <p:spPr>
          <a:xfrm>
            <a:off x="6115050" y="395040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hape 3660"/>
          <p:cNvSpPr/>
          <p:nvPr/>
        </p:nvSpPr>
        <p:spPr>
          <a:xfrm rot="2700000">
            <a:off x="6201983" y="403463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val 10"/>
          <p:cNvSpPr/>
          <p:nvPr/>
        </p:nvSpPr>
        <p:spPr>
          <a:xfrm>
            <a:off x="1803667" y="395040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hape 3660"/>
          <p:cNvSpPr/>
          <p:nvPr/>
        </p:nvSpPr>
        <p:spPr>
          <a:xfrm rot="2700000">
            <a:off x="1890600" y="403463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val 13"/>
          <p:cNvSpPr/>
          <p:nvPr/>
        </p:nvSpPr>
        <p:spPr>
          <a:xfrm>
            <a:off x="3977728" y="5691947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3660"/>
          <p:cNvSpPr/>
          <p:nvPr/>
        </p:nvSpPr>
        <p:spPr>
          <a:xfrm rot="2700000">
            <a:off x="4031897" y="5777062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TextBox 19"/>
          <p:cNvSpPr txBox="1"/>
          <p:nvPr/>
        </p:nvSpPr>
        <p:spPr>
          <a:xfrm>
            <a:off x="4527717" y="5500157"/>
            <a:ext cx="1605568" cy="66325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Emissão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NFC-e</a:t>
            </a:r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7834" y="3427556"/>
            <a:ext cx="338999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200" dirty="0" smtClean="0">
                <a:latin typeface="Titillium" charset="0"/>
                <a:ea typeface="Titillium" charset="0"/>
                <a:cs typeface="Titillium" charset="0"/>
              </a:rPr>
              <a:t>MÓDULO ADMINISTRATIVO</a:t>
            </a:r>
            <a:endParaRPr lang="en-US" sz="2400" b="1" spc="200" dirty="0"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29112" y="407380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spaço Reservado para Imagem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9231"/>
          <a:stretch>
            <a:fillRect/>
          </a:stretch>
        </p:blipFill>
        <p:spPr>
          <a:xfrm>
            <a:off x="4607653" y="83871"/>
            <a:ext cx="2934159" cy="3175516"/>
          </a:xfrm>
        </p:spPr>
      </p:pic>
    </p:spTree>
    <p:extLst>
      <p:ext uri="{BB962C8B-B14F-4D97-AF65-F5344CB8AC3E}">
        <p14:creationId xmlns:p14="http://schemas.microsoft.com/office/powerpoint/2010/main" val="17560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1586" y="2353345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01586" y="2913749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1586" y="347415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4717" y="2147928"/>
            <a:ext cx="2081660" cy="237603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Cadastro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filiais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Cadastro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funcionários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Cadastro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clientes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Caixa</a:t>
            </a:r>
            <a:endParaRPr lang="en-US" sz="14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7" name="Shape 3660"/>
          <p:cNvSpPr/>
          <p:nvPr/>
        </p:nvSpPr>
        <p:spPr>
          <a:xfrm rot="2700000">
            <a:off x="1886701" y="2998864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0" y="2353345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2913749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47415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9131" y="2147928"/>
            <a:ext cx="3006592" cy="237603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a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receber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estoque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patrimônio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Ralatório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matrículas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da academia</a:t>
            </a:r>
            <a:endParaRPr lang="en-US" sz="14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1586" y="442669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01586" y="498709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4717" y="4221277"/>
            <a:ext cx="2477538" cy="123418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Visão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geral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todos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caixa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a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pagar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442669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96000" y="498709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79131" y="4221277"/>
            <a:ext cx="3138039" cy="123418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vendas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todas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as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filiais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clientes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todas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as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filiais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MÓDULO ADMINISTRATIVO</a:t>
            </a:r>
            <a:endParaRPr lang="en-US" dirty="0"/>
          </a:p>
        </p:txBody>
      </p:sp>
      <p:sp>
        <p:nvSpPr>
          <p:cNvPr id="28" name="Shape 3660"/>
          <p:cNvSpPr/>
          <p:nvPr/>
        </p:nvSpPr>
        <p:spPr>
          <a:xfrm rot="2700000">
            <a:off x="1886700" y="2438459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660"/>
          <p:cNvSpPr/>
          <p:nvPr/>
        </p:nvSpPr>
        <p:spPr>
          <a:xfrm rot="2700000">
            <a:off x="1875424" y="451180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660"/>
          <p:cNvSpPr/>
          <p:nvPr/>
        </p:nvSpPr>
        <p:spPr>
          <a:xfrm rot="2700000">
            <a:off x="1888519" y="355838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660"/>
          <p:cNvSpPr/>
          <p:nvPr/>
        </p:nvSpPr>
        <p:spPr>
          <a:xfrm rot="2700000">
            <a:off x="1855755" y="5072213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660"/>
          <p:cNvSpPr/>
          <p:nvPr/>
        </p:nvSpPr>
        <p:spPr>
          <a:xfrm rot="2700000">
            <a:off x="6181115" y="2998863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Shape 3660"/>
          <p:cNvSpPr/>
          <p:nvPr/>
        </p:nvSpPr>
        <p:spPr>
          <a:xfrm rot="2700000">
            <a:off x="6181114" y="243845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Shape 3660"/>
          <p:cNvSpPr/>
          <p:nvPr/>
        </p:nvSpPr>
        <p:spPr>
          <a:xfrm rot="2700000">
            <a:off x="6169838" y="4511806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Shape 3660"/>
          <p:cNvSpPr/>
          <p:nvPr/>
        </p:nvSpPr>
        <p:spPr>
          <a:xfrm rot="2700000">
            <a:off x="6182933" y="355838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Shape 3660"/>
          <p:cNvSpPr/>
          <p:nvPr/>
        </p:nvSpPr>
        <p:spPr>
          <a:xfrm rot="2700000">
            <a:off x="6150169" y="5072212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val 10"/>
          <p:cNvSpPr/>
          <p:nvPr/>
        </p:nvSpPr>
        <p:spPr>
          <a:xfrm>
            <a:off x="6115050" y="395040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hape 3660"/>
          <p:cNvSpPr/>
          <p:nvPr/>
        </p:nvSpPr>
        <p:spPr>
          <a:xfrm rot="2700000">
            <a:off x="6201983" y="403463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val 10"/>
          <p:cNvSpPr/>
          <p:nvPr/>
        </p:nvSpPr>
        <p:spPr>
          <a:xfrm>
            <a:off x="1803667" y="395040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hape 3660"/>
          <p:cNvSpPr/>
          <p:nvPr/>
        </p:nvSpPr>
        <p:spPr>
          <a:xfrm rot="2700000">
            <a:off x="1890600" y="403463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AutoShape 1"/>
          <p:cNvSpPr>
            <a:spLocks/>
          </p:cNvSpPr>
          <p:nvPr/>
        </p:nvSpPr>
        <p:spPr bwMode="auto">
          <a:xfrm rot="8749278">
            <a:off x="9160936" y="102809"/>
            <a:ext cx="3214223" cy="31310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25400" cap="flat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1586" y="2353345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01586" y="2913749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1586" y="347415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4717" y="2147928"/>
            <a:ext cx="2389437" cy="237603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produtos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estoque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patrimônio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Realatório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a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pagar</a:t>
            </a:r>
            <a:endParaRPr lang="en-US" sz="14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7" name="Shape 3660"/>
          <p:cNvSpPr/>
          <p:nvPr/>
        </p:nvSpPr>
        <p:spPr>
          <a:xfrm rot="2700000">
            <a:off x="1886701" y="2998864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0" y="2353345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2913749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47415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9131" y="2147928"/>
            <a:ext cx="3028778" cy="237603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Ajuda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suporte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Emissão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NF-e</a:t>
            </a: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Emissao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NFC-e</a:t>
            </a: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Transferência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produtos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para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filiais</a:t>
            </a:r>
            <a:endParaRPr lang="en-US" sz="14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1586" y="442669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01586" y="4987098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4717" y="4221277"/>
            <a:ext cx="2819041" cy="123418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contas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a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receber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  <a:p>
            <a:pPr>
              <a:lnSpc>
                <a:spcPct val="265000"/>
              </a:lnSpc>
            </a:pP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Relatórios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gráficos</a:t>
            </a:r>
            <a:r>
              <a:rPr lang="en-US" sz="1400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dirty="0" err="1" smtClean="0">
                <a:latin typeface="Titillium" charset="0"/>
                <a:ea typeface="Titillium" charset="0"/>
                <a:cs typeface="Titillium" charset="0"/>
              </a:rPr>
              <a:t>administrativos</a:t>
            </a:r>
            <a:endParaRPr lang="en-US" sz="1400" dirty="0" smtClean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MÓDULO ADMINISTRATIVO</a:t>
            </a:r>
            <a:endParaRPr lang="en-US" dirty="0"/>
          </a:p>
        </p:txBody>
      </p:sp>
      <p:sp>
        <p:nvSpPr>
          <p:cNvPr id="28" name="Shape 3660"/>
          <p:cNvSpPr/>
          <p:nvPr/>
        </p:nvSpPr>
        <p:spPr>
          <a:xfrm rot="2700000">
            <a:off x="1886700" y="2438459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660"/>
          <p:cNvSpPr/>
          <p:nvPr/>
        </p:nvSpPr>
        <p:spPr>
          <a:xfrm rot="2700000">
            <a:off x="1875424" y="451180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660"/>
          <p:cNvSpPr/>
          <p:nvPr/>
        </p:nvSpPr>
        <p:spPr>
          <a:xfrm rot="2700000">
            <a:off x="1888519" y="355838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660"/>
          <p:cNvSpPr/>
          <p:nvPr/>
        </p:nvSpPr>
        <p:spPr>
          <a:xfrm rot="2700000">
            <a:off x="1855755" y="5072213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660"/>
          <p:cNvSpPr/>
          <p:nvPr/>
        </p:nvSpPr>
        <p:spPr>
          <a:xfrm rot="2700000">
            <a:off x="6181115" y="2998863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Shape 3660"/>
          <p:cNvSpPr/>
          <p:nvPr/>
        </p:nvSpPr>
        <p:spPr>
          <a:xfrm rot="2700000">
            <a:off x="6181114" y="243845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Shape 3660"/>
          <p:cNvSpPr/>
          <p:nvPr/>
        </p:nvSpPr>
        <p:spPr>
          <a:xfrm rot="2700000">
            <a:off x="6182933" y="355838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val 10"/>
          <p:cNvSpPr/>
          <p:nvPr/>
        </p:nvSpPr>
        <p:spPr>
          <a:xfrm>
            <a:off x="6115050" y="3950403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hape 3660"/>
          <p:cNvSpPr/>
          <p:nvPr/>
        </p:nvSpPr>
        <p:spPr>
          <a:xfrm rot="2700000">
            <a:off x="6201983" y="4034637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val 10"/>
          <p:cNvSpPr/>
          <p:nvPr/>
        </p:nvSpPr>
        <p:spPr>
          <a:xfrm>
            <a:off x="1803667" y="3950404"/>
            <a:ext cx="425302" cy="4253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hape 3660"/>
          <p:cNvSpPr/>
          <p:nvPr/>
        </p:nvSpPr>
        <p:spPr>
          <a:xfrm rot="2700000">
            <a:off x="1890600" y="4034638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AutoShape 1"/>
          <p:cNvSpPr>
            <a:spLocks/>
          </p:cNvSpPr>
          <p:nvPr/>
        </p:nvSpPr>
        <p:spPr bwMode="auto">
          <a:xfrm rot="10003905">
            <a:off x="7875873" y="278450"/>
            <a:ext cx="4890130" cy="47635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381000" cap="flat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AutoShape 1"/>
          <p:cNvSpPr>
            <a:spLocks/>
          </p:cNvSpPr>
          <p:nvPr/>
        </p:nvSpPr>
        <p:spPr bwMode="auto">
          <a:xfrm rot="8749278">
            <a:off x="11095792" y="-400611"/>
            <a:ext cx="3214223" cy="31310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25400" cap="flat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r="22158"/>
          <a:stretch>
            <a:fillRect/>
          </a:stretch>
        </p:blipFill>
        <p:spPr/>
      </p:pic>
      <p:pic>
        <p:nvPicPr>
          <p:cNvPr id="8" name="Espaço Reservado para Imagem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r="19866"/>
          <a:stretch>
            <a:fillRect/>
          </a:stretch>
        </p:blipFill>
        <p:spPr/>
      </p:pic>
      <p:pic>
        <p:nvPicPr>
          <p:cNvPr id="10" name="Espaço Reservado para Imagem 9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r="19883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r="22142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15" name="AutoShape 3"/>
          <p:cNvSpPr>
            <a:spLocks/>
          </p:cNvSpPr>
          <p:nvPr/>
        </p:nvSpPr>
        <p:spPr bwMode="auto">
          <a:xfrm>
            <a:off x="10619853" y="4385899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6794985" y="-1433774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10507669" y="2446008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>
            <a:off x="8672952" y="506117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Shape 3613"/>
          <p:cNvSpPr/>
          <p:nvPr/>
        </p:nvSpPr>
        <p:spPr>
          <a:xfrm>
            <a:off x="1790700" y="3984794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8786" y="3971734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Controle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caixa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0700" y="2358234"/>
            <a:ext cx="368481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 smtClean="0">
                <a:latin typeface="Titillium Light" charset="0"/>
                <a:ea typeface="Titillium Light" charset="0"/>
                <a:cs typeface="Titillium Light" charset="0"/>
              </a:rPr>
              <a:t>Módulo</a:t>
            </a:r>
            <a:r>
              <a:rPr lang="en-US" sz="3600" dirty="0" smtClean="0">
                <a:latin typeface="Titillium Light" charset="0"/>
                <a:ea typeface="Titillium Light" charset="0"/>
                <a:cs typeface="Titillium Light" charset="0"/>
              </a:rPr>
              <a:t> de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latin typeface="Titillium Light" charset="0"/>
                <a:ea typeface="Titillium Light" charset="0"/>
                <a:cs typeface="Titillium Light" charset="0"/>
              </a:rPr>
              <a:t>PDV</a:t>
            </a:r>
            <a:endParaRPr lang="en-US" sz="3600" dirty="0">
              <a:latin typeface="Titillium Light" charset="0"/>
              <a:ea typeface="Titillium Light" charset="0"/>
              <a:cs typeface="Titillium Ligh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90700" y="355529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3613"/>
          <p:cNvSpPr/>
          <p:nvPr/>
        </p:nvSpPr>
        <p:spPr>
          <a:xfrm>
            <a:off x="5018642" y="3984794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728" y="3971734"/>
            <a:ext cx="3684814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Integração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com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boleto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bancário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7" name="Shape 3613"/>
          <p:cNvSpPr/>
          <p:nvPr/>
        </p:nvSpPr>
        <p:spPr>
          <a:xfrm>
            <a:off x="1790700" y="4308644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2258786" y="4295584"/>
            <a:ext cx="3684814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Cadastro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clientes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32" name="Shape 3613"/>
          <p:cNvSpPr/>
          <p:nvPr/>
        </p:nvSpPr>
        <p:spPr>
          <a:xfrm>
            <a:off x="1790700" y="4651544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TextBox 22"/>
          <p:cNvSpPr txBox="1"/>
          <p:nvPr/>
        </p:nvSpPr>
        <p:spPr>
          <a:xfrm>
            <a:off x="2258786" y="4638484"/>
            <a:ext cx="3684814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Venda de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produtos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34" name="Shape 3613"/>
          <p:cNvSpPr/>
          <p:nvPr/>
        </p:nvSpPr>
        <p:spPr>
          <a:xfrm>
            <a:off x="1800225" y="5042069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TextBox 22"/>
          <p:cNvSpPr txBox="1"/>
          <p:nvPr/>
        </p:nvSpPr>
        <p:spPr>
          <a:xfrm>
            <a:off x="2268311" y="5029009"/>
            <a:ext cx="3684814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Integração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com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cartão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36" name="Shape 3613"/>
          <p:cNvSpPr/>
          <p:nvPr/>
        </p:nvSpPr>
        <p:spPr>
          <a:xfrm>
            <a:off x="5021636" y="432913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5489722" y="4316078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Emissão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de NF-e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38" name="Shape 3613"/>
          <p:cNvSpPr/>
          <p:nvPr/>
        </p:nvSpPr>
        <p:spPr>
          <a:xfrm>
            <a:off x="5021636" y="468156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5489722" y="4668503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Emissão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de NFC-e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40" name="Shape 3613"/>
          <p:cNvSpPr/>
          <p:nvPr/>
        </p:nvSpPr>
        <p:spPr>
          <a:xfrm>
            <a:off x="5021636" y="503398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5489722" y="5020928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Transferência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de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produtos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para</a:t>
            </a:r>
            <a:r>
              <a:rPr lang="en-US" sz="1400" b="1" dirty="0" smtClean="0"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en-US" sz="1400" b="1" dirty="0" err="1" smtClean="0">
                <a:latin typeface="Titillium" charset="0"/>
                <a:ea typeface="Titillium" charset="0"/>
                <a:cs typeface="Titillium" charset="0"/>
              </a:rPr>
              <a:t>filiais</a:t>
            </a:r>
            <a:endParaRPr lang="en-US" sz="1400" b="1" dirty="0">
              <a:latin typeface="Titillium" charset="0"/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188</Words>
  <Application>Microsoft Office PowerPoint</Application>
  <PresentationFormat>Personalizar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O KAIZEN SE DIVIDI EM MÓDULOS</vt:lpstr>
      <vt:lpstr>Apresentação do PowerPoint</vt:lpstr>
      <vt:lpstr>MÓDULO PARA ACADEMIAS</vt:lpstr>
      <vt:lpstr>Apresentação do PowerPoint</vt:lpstr>
      <vt:lpstr>MÓDULO ADMINISTRATIVO</vt:lpstr>
      <vt:lpstr>MÓDULO ADMINISTRATIVO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RMAFRANS</cp:lastModifiedBy>
  <cp:revision>121</cp:revision>
  <dcterms:created xsi:type="dcterms:W3CDTF">2016-09-29T04:17:56Z</dcterms:created>
  <dcterms:modified xsi:type="dcterms:W3CDTF">2016-11-19T12:43:23Z</dcterms:modified>
</cp:coreProperties>
</file>